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42" r:id="rId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2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48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D33FE-E673-4793-BB6E-3C3C1E40CD8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F8C9C-2F63-4AA9-801B-7D6002A670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3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6" descr="Фон для презентации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3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1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7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Фон для презентации-4.jpg"/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6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3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6" descr="Фон для презентации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Изображение 4" descr="Фон для презентации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0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1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AF76-F6A5-2043-B73A-2985F104C58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9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и сроки обеспечения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итогового сочинения (изложения)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947134"/>
              </p:ext>
            </p:extLst>
          </p:nvPr>
        </p:nvGraphicFramePr>
        <p:xfrm>
          <a:off x="528221" y="1600199"/>
          <a:ext cx="8229600" cy="481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215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  <a:ea typeface="MS PGothic" panose="020B0600070205080204" pitchFamily="34" charset="-128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Cyr" panose="020B0604020202020204" pitchFamily="34" charset="0"/>
                          <a:ea typeface="MS PGothic" panose="020B0600070205080204" pitchFamily="34" charset="-128"/>
                        </a:rPr>
                        <a:t>Сроки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сведений об участниках в РИС 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позднее, чем за две недели </a:t>
                      </a:r>
                      <a:b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(18.11.2015)</a:t>
                      </a:r>
                      <a:endParaRPr lang="ru-RU" altLang="ru-RU" sz="1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Печать бланков 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позднее, чем за день до проведения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(01.12.2015)</a:t>
                      </a:r>
                      <a:endParaRPr lang="ru-RU" altLang="ru-RU" sz="1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тем итогового сочинения на официальном портале, передача тем итогового сочинения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ДОиМП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РЦОИ;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передача пароля расшифровки текста итогового изложения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 15 минут до проведения</a:t>
                      </a:r>
                      <a:b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(9:45; 02.12.2015)</a:t>
                      </a:r>
                      <a:endParaRPr lang="ru-RU" altLang="ru-RU" sz="1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и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оценивание, перенос результатов в оригиналы, сканирование, передача в РЦОИ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позднее чем через семь календарных дней с даты проведения (до 09.12.2015)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Обработка сканированных бланков итогового сочинения (изложения) в РЦОИ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позднее чем через 5 (пять) календарных дней после проведения проверки и оценивания итогового сочинения (изложения) (до 14.12.2015) 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Ознакомление участников итогового сочинения (изложения) с полученными результатами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 позднее 2 рабочий дней после размещения РЦОИ сведений о результатах</a:t>
                      </a:r>
                      <a:b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(15.12.2015-16.12.2015)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образцов бланков итогового (сочинения) изложения РЦОИ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течение 5 (пяти) рабочих дней после ознакомления участников итогового сочинения (изложения) (до 23.12.2015)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874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177</Words>
  <Application>Microsoft Office PowerPoint</Application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Этапы и сроки обеспечения проведения итогового сочинения (изложения)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С</dc:creator>
  <cp:lastModifiedBy>Кащенюк Марина Васильевна</cp:lastModifiedBy>
  <cp:revision>78</cp:revision>
  <dcterms:created xsi:type="dcterms:W3CDTF">2014-11-24T11:28:09Z</dcterms:created>
  <dcterms:modified xsi:type="dcterms:W3CDTF">2015-12-07T04:23:08Z</dcterms:modified>
</cp:coreProperties>
</file>